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3,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Floating Point/Intro to Regex – Prof. Vuduc class video</a:t>
            </a:r>
          </a:p>
          <a:p>
            <a:pPr lvl="1"/>
            <a:r>
              <a:rPr lang="en-US" sz="2800" dirty="0"/>
              <a:t>Zip, enumerate and lambda Functions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Intro to Nested Data</a:t>
            </a:r>
          </a:p>
          <a:p>
            <a:pPr lvl="1"/>
            <a:r>
              <a:rPr lang="en-US" sz="2800" dirty="0"/>
              <a:t>Nested Data Example – NBA Data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2256</TotalTime>
  <Words>58</Words>
  <Application>Microsoft Office PowerPoint</Application>
  <PresentationFormat>Widescreen</PresentationFormat>
  <Paragraphs>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293</cp:revision>
  <dcterms:created xsi:type="dcterms:W3CDTF">2016-03-09T16:46:53Z</dcterms:created>
  <dcterms:modified xsi:type="dcterms:W3CDTF">2023-01-07T12:56:12Z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